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75" r:id="rId4"/>
    <p:sldId id="271" r:id="rId5"/>
    <p:sldId id="273" r:id="rId6"/>
    <p:sldId id="267" r:id="rId7"/>
    <p:sldId id="265" r:id="rId8"/>
    <p:sldId id="268" r:id="rId9"/>
    <p:sldId id="272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9048" autoAdjust="0"/>
  </p:normalViewPr>
  <p:slideViewPr>
    <p:cSldViewPr snapToGrid="0">
      <p:cViewPr varScale="1">
        <p:scale>
          <a:sx n="62" d="100"/>
          <a:sy n="62" d="100"/>
        </p:scale>
        <p:origin x="-82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2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5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3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0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9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4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A8BD-BBAB-4EE2-BCDC-54BB89FB6CD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Мастер-класс: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«Использование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образовательных конструкторов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LEGO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 уроках и во внеурочной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деятельности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17710" r="298" b="12896"/>
          <a:stretch/>
        </p:blipFill>
        <p:spPr>
          <a:xfrm>
            <a:off x="3550920" y="2270760"/>
            <a:ext cx="5116989" cy="3550920"/>
          </a:xfrm>
        </p:spPr>
      </p:pic>
    </p:spTree>
    <p:extLst>
      <p:ext uri="{BB962C8B-B14F-4D97-AF65-F5344CB8AC3E}">
        <p14:creationId xmlns:p14="http://schemas.microsoft.com/office/powerpoint/2010/main" val="41951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b="18291"/>
          <a:stretch/>
        </p:blipFill>
        <p:spPr>
          <a:xfrm>
            <a:off x="3401917" y="1668379"/>
            <a:ext cx="6070719" cy="42351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СПАСИБО ЗА ВНИМАНИЕ!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7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Мастер-класс: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«Использование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конструкторов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LEGO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 уроках и во внеурочной деятельности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440" y="18511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словарного запаса и навыков общения при объяснении работы модели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440" y="24971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причинно-следственных связей.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440" y="38765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 поиск новых решений.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3440" y="3213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выработка идей, упорство при реализации некоторых из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3440" y="4515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исследование, оценка (измерение) влияния отдельных факторов.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3440" y="5330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систематических наблюдений и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26851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7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Мастер-класс: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«Использование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образовательных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конструкторов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LEGO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 уроках и во внеурочной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деятельности»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440" y="18511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таблиц для отображения и анализа данных.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440" y="2513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 и программирование заданного поведения модели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440" y="43697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целостного представления об окружающем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3440" y="3447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и воспроизведение сценария с использованием модели для наглядности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драматургического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эффекта.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3440" y="53562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учащихся целостного представления о мире, созданном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человека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 его взаимодействием с миром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3440" y="5330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LEGO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Education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«Технология и физика»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0" y="987424"/>
            <a:ext cx="5482749" cy="5482749"/>
          </a:xfrm>
        </p:spPr>
      </p:pic>
    </p:spTree>
    <p:extLst>
      <p:ext uri="{BB962C8B-B14F-4D97-AF65-F5344CB8AC3E}">
        <p14:creationId xmlns:p14="http://schemas.microsoft.com/office/powerpoint/2010/main" val="15490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LEGO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Education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«Технология и физика»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Влад\Desktop\89a666ac075d2125e64fcd9be88120a39d6940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9"/>
          <a:stretch/>
        </p:blipFill>
        <p:spPr bwMode="auto">
          <a:xfrm>
            <a:off x="2867616" y="3782531"/>
            <a:ext cx="6078264" cy="30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лад\Desktop\89a666ac075d2125e64fcd9be88120a39d6940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0" b="58181"/>
          <a:stretch/>
        </p:blipFill>
        <p:spPr bwMode="auto">
          <a:xfrm>
            <a:off x="2548824" y="1130770"/>
            <a:ext cx="6715848" cy="24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«Рычажные весы»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Влад\Desktop\physics31-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95" y="1825625"/>
            <a:ext cx="45102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868" y="3771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СОБЛЮДАЙТЕ    ПРАВИЛА</a:t>
            </a:r>
            <a:b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ТЕХНИКИ БЕЗОПАСНОСТИ! </a:t>
            </a:r>
            <a:b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https://a248.e.akamai.net/cache.lego.com/r/education/-/media/lego%20education/home/images/preschool%20and%20school/wedo/wedo-max-and-mia-intro.png?l.r=-8672912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41" y="1797873"/>
            <a:ext cx="5377913" cy="50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244607" y="-268813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536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«Определить выигрыш в силе»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4" t="25640" r="11405" b="46341"/>
          <a:stretch/>
        </p:blipFill>
        <p:spPr bwMode="auto">
          <a:xfrm>
            <a:off x="8915400" y="0"/>
            <a:ext cx="3276600" cy="31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16459" r="17540" b="16875"/>
          <a:stretch/>
        </p:blipFill>
        <p:spPr bwMode="auto">
          <a:xfrm>
            <a:off x="1752600" y="1896261"/>
            <a:ext cx="819912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6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b="18291"/>
          <a:stretch/>
        </p:blipFill>
        <p:spPr>
          <a:xfrm>
            <a:off x="3401917" y="1668379"/>
            <a:ext cx="6070719" cy="42351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Тягач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147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Мастер-класс:  «Использование образовательных конструкторов LEGO  на уроках и во внеурочной деятельности»</vt:lpstr>
      <vt:lpstr>Мастер-класс:  «Использование конструкторов LEGO  на уроках и во внеурочной деятельности »</vt:lpstr>
      <vt:lpstr>Мастер-класс:  «Использование образовательных конструкторов LEGO  на уроках и во внеурочной деятельности»</vt:lpstr>
      <vt:lpstr>LEGO Education «Технология и физика»</vt:lpstr>
      <vt:lpstr>LEGO Education «Технология и физика»</vt:lpstr>
      <vt:lpstr> «Рычажные весы»</vt:lpstr>
      <vt:lpstr>СОБЛЮДАЙТЕ    ПРАВИЛА   ТЕХНИКИ БЕЗОПАСНОСТИ!  </vt:lpstr>
      <vt:lpstr> «Определить выигрыш в силе»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занятии  с конструктором и компьютером</dc:title>
  <dc:creator>Влад</dc:creator>
  <cp:lastModifiedBy>Пользователь Windows</cp:lastModifiedBy>
  <cp:revision>27</cp:revision>
  <dcterms:created xsi:type="dcterms:W3CDTF">2016-10-10T08:03:09Z</dcterms:created>
  <dcterms:modified xsi:type="dcterms:W3CDTF">2019-10-16T17:35:57Z</dcterms:modified>
</cp:coreProperties>
</file>