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1" r:id="rId3"/>
    <p:sldId id="267" r:id="rId4"/>
    <p:sldId id="268" r:id="rId5"/>
    <p:sldId id="269" r:id="rId6"/>
    <p:sldId id="265" r:id="rId7"/>
    <p:sldId id="270" r:id="rId8"/>
    <p:sldId id="27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43" autoAdjust="0"/>
    <p:restoredTop sz="89048" autoAdjust="0"/>
  </p:normalViewPr>
  <p:slideViewPr>
    <p:cSldViewPr snapToGrid="0">
      <p:cViewPr varScale="1">
        <p:scale>
          <a:sx n="62" d="100"/>
          <a:sy n="62" d="100"/>
        </p:scale>
        <p:origin x="-822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A8BD-BBAB-4EE2-BCDC-54BB89FB6CD5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0164-B86F-4301-9206-12B82F6F7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627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A8BD-BBAB-4EE2-BCDC-54BB89FB6CD5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0164-B86F-4301-9206-12B82F6F7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11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A8BD-BBAB-4EE2-BCDC-54BB89FB6CD5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0164-B86F-4301-9206-12B82F6F7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754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A8BD-BBAB-4EE2-BCDC-54BB89FB6CD5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0164-B86F-4301-9206-12B82F6F7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178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A8BD-BBAB-4EE2-BCDC-54BB89FB6CD5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0164-B86F-4301-9206-12B82F6F7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24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A8BD-BBAB-4EE2-BCDC-54BB89FB6CD5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0164-B86F-4301-9206-12B82F6F7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736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A8BD-BBAB-4EE2-BCDC-54BB89FB6CD5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0164-B86F-4301-9206-12B82F6F7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10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A8BD-BBAB-4EE2-BCDC-54BB89FB6CD5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0164-B86F-4301-9206-12B82F6F7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608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A8BD-BBAB-4EE2-BCDC-54BB89FB6CD5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0164-B86F-4301-9206-12B82F6F7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392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A8BD-BBAB-4EE2-BCDC-54BB89FB6CD5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0164-B86F-4301-9206-12B82F6F7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143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A8BD-BBAB-4EE2-BCDC-54BB89FB6CD5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0164-B86F-4301-9206-12B82F6F7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045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FA8BD-BBAB-4EE2-BCDC-54BB89FB6CD5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A0164-B86F-4301-9206-12B82F6F7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319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 rot="16200000">
            <a:off x="2513248" y="-2783068"/>
            <a:ext cx="7434146" cy="124606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Мастер-класс:</a:t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«Использование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Лего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-конструирования</a:t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во внеурочной деятельности»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8" t="17710" r="298" b="12896"/>
          <a:stretch/>
        </p:blipFill>
        <p:spPr>
          <a:xfrm>
            <a:off x="3550920" y="2270760"/>
            <a:ext cx="5116989" cy="3550920"/>
          </a:xfrm>
        </p:spPr>
      </p:pic>
    </p:spTree>
    <p:extLst>
      <p:ext uri="{BB962C8B-B14F-4D97-AF65-F5344CB8AC3E}">
        <p14:creationId xmlns:p14="http://schemas.microsoft.com/office/powerpoint/2010/main" val="419513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 rot="16200000">
            <a:off x="2513248" y="-2783068"/>
            <a:ext cx="7434146" cy="124606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Лего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«Технология и физика»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930" y="987424"/>
            <a:ext cx="5482749" cy="5482749"/>
          </a:xfrm>
        </p:spPr>
      </p:pic>
    </p:spTree>
    <p:extLst>
      <p:ext uri="{BB962C8B-B14F-4D97-AF65-F5344CB8AC3E}">
        <p14:creationId xmlns:p14="http://schemas.microsoft.com/office/powerpoint/2010/main" val="154908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 rot="16200000">
            <a:off x="2513248" y="-2783068"/>
            <a:ext cx="7434146" cy="124606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Лего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«Технология и физика»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6" b="18291"/>
          <a:stretch/>
        </p:blipFill>
        <p:spPr>
          <a:xfrm>
            <a:off x="3401917" y="1668379"/>
            <a:ext cx="6070719" cy="4235116"/>
          </a:xfrm>
        </p:spPr>
      </p:pic>
    </p:spTree>
    <p:extLst>
      <p:ext uri="{BB962C8B-B14F-4D97-AF65-F5344CB8AC3E}">
        <p14:creationId xmlns:p14="http://schemas.microsoft.com/office/powerpoint/2010/main" val="183674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 rot="16200000">
            <a:off x="2244607" y="-2688138"/>
            <a:ext cx="7434146" cy="124606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«Определение средней скорости равномерного движения»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685800" y="1703705"/>
            <a:ext cx="10515600" cy="132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ru-RU" altLang="ru-RU" dirty="0">
                <a:latin typeface="Calibri" pitchFamily="34" charset="0"/>
              </a:rPr>
              <a:t>      </a:t>
            </a:r>
            <a:r>
              <a:rPr lang="ru-RU" altLang="ru-RU" sz="2800" u="sng" dirty="0">
                <a:latin typeface="Times New Roman" pitchFamily="18" charset="0"/>
              </a:rPr>
              <a:t>Формула расчета скорости:</a:t>
            </a:r>
            <a:r>
              <a:rPr lang="ru-RU" altLang="ru-RU" sz="2400" dirty="0">
                <a:latin typeface="Times New Roman" pitchFamily="18" charset="0"/>
              </a:rPr>
              <a:t>    </a:t>
            </a:r>
            <a:endParaRPr lang="ru-RU" altLang="ru-RU" sz="2400" dirty="0" smtClean="0">
              <a:latin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endParaRPr lang="en-US" altLang="ru-RU" sz="3200" b="1" u="sng" dirty="0">
              <a:solidFill>
                <a:srgbClr val="00B0F0"/>
              </a:solidFill>
              <a:latin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8332" y="3216634"/>
            <a:ext cx="1514714" cy="1440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altLang="ru-RU" sz="8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ʋ</a:t>
            </a:r>
            <a:r>
              <a:rPr lang="en-US" altLang="ru-RU" sz="8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=</a:t>
            </a:r>
            <a:endParaRPr lang="en-US" altLang="ru-RU" sz="8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419471" y="2654433"/>
            <a:ext cx="110690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8000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S</a:t>
            </a:r>
            <a:endParaRPr lang="ru-RU" altLang="ru-RU" sz="8000" u="sng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</a:endParaRPr>
          </a:p>
          <a:p>
            <a:r>
              <a:rPr lang="en-US" altLang="ru-RU" sz="8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t</a:t>
            </a:r>
            <a:endParaRPr lang="en-US" altLang="ru-RU" sz="8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60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 rot="16200000">
            <a:off x="2244607" y="-2688138"/>
            <a:ext cx="7434146" cy="124606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«Определение средней скорости равномерного движения»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379" y="1764665"/>
            <a:ext cx="4742602" cy="4351338"/>
          </a:xfrm>
        </p:spPr>
      </p:pic>
    </p:spTree>
    <p:extLst>
      <p:ext uri="{BB962C8B-B14F-4D97-AF65-F5344CB8AC3E}">
        <p14:creationId xmlns:p14="http://schemas.microsoft.com/office/powerpoint/2010/main" val="191828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 rot="16200000">
            <a:off x="2513248" y="-2783068"/>
            <a:ext cx="7434146" cy="124606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2668" y="106298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СОБЛЮДАЙТЕ    </a:t>
            </a:r>
            <a:r>
              <a:rPr lang="ru-RU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ПРАВИЛА! </a:t>
            </a:r>
            <a:r>
              <a:rPr lang="ru-RU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endParaRPr lang="ru-RU" sz="36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2" descr="https://a248.e.akamai.net/cache.lego.com/r/education/-/media/lego%20education/home/images/preschool%20and%20school/wedo/wedo-max-and-mia-intro.png?l.r=-867291218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141" y="1797873"/>
            <a:ext cx="5377913" cy="506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5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 rot="16200000">
            <a:off x="2513248" y="-2783068"/>
            <a:ext cx="7434146" cy="12460639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6" b="18291"/>
          <a:stretch/>
        </p:blipFill>
        <p:spPr>
          <a:xfrm>
            <a:off x="3401917" y="1668379"/>
            <a:ext cx="6070719" cy="423511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«Определение средней скорости равномерного движения»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31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 rot="16200000">
            <a:off x="2513248" y="-2783068"/>
            <a:ext cx="7434146" cy="12460639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6" b="18291"/>
          <a:stretch/>
        </p:blipFill>
        <p:spPr>
          <a:xfrm>
            <a:off x="3401917" y="1668379"/>
            <a:ext cx="6070719" cy="423511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СПАСИБО ЗА ВНИМАНИЕ!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73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55</Words>
  <Application>Microsoft Office PowerPoint</Application>
  <PresentationFormat>Произвольный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Мастер-класс:  «Использование Лего-конструирования  во внеурочной деятельности»</vt:lpstr>
      <vt:lpstr>Лего «Технология и физика»</vt:lpstr>
      <vt:lpstr>Лего «Технология и физика»</vt:lpstr>
      <vt:lpstr> «Определение средней скорости равномерного движения»</vt:lpstr>
      <vt:lpstr> «Определение средней скорости равномерного движения»</vt:lpstr>
      <vt:lpstr>СОБЛЮДАЙТЕ    ПРАВИЛА!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поведения на занятии  с конструктором и компьютером</dc:title>
  <dc:creator>Влад</dc:creator>
  <cp:lastModifiedBy>Пользователь Windows</cp:lastModifiedBy>
  <cp:revision>18</cp:revision>
  <dcterms:created xsi:type="dcterms:W3CDTF">2016-10-10T08:03:09Z</dcterms:created>
  <dcterms:modified xsi:type="dcterms:W3CDTF">2019-09-23T17:34:29Z</dcterms:modified>
</cp:coreProperties>
</file>