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15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83EBA-458C-47FB-B818-F95B631D2A8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6FB66-B4E1-44BC-BFFD-B9ED9360E5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2488727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314" y="0"/>
            <a:ext cx="916031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362777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НОД  в возрастных группах «Основы безопасности жизнедеятельности»</a:t>
            </a:r>
          </a:p>
          <a:p>
            <a:pPr algn="ctr"/>
            <a:r>
              <a:rPr lang="ru-RU" dirty="0"/>
              <a:t>о</a:t>
            </a:r>
            <a:r>
              <a:rPr lang="ru-RU" dirty="0" smtClean="0"/>
              <a:t>т 04.10.2022г.</a:t>
            </a:r>
            <a:endParaRPr lang="ru-RU" dirty="0"/>
          </a:p>
        </p:txBody>
      </p:sp>
      <p:pic>
        <p:nvPicPr>
          <p:cNvPr id="1028" name="Picture 4" descr="https://im0-tub-ru.yandex.net/i?id=fbf69e1e949bfdfbc79815c4a53ea143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357670"/>
            <a:ext cx="2500330" cy="2500330"/>
          </a:xfrm>
          <a:prstGeom prst="rect">
            <a:avLst/>
          </a:prstGeom>
          <a:noFill/>
        </p:spPr>
      </p:pic>
      <p:pic>
        <p:nvPicPr>
          <p:cNvPr id="1030" name="Picture 6" descr="http://ds04.infourok.ru/uploads/ex/0ec1/00020a90-47213016/4/hello_html_1bf2fef7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3444669"/>
            <a:ext cx="2143140" cy="341333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857356" y="1857364"/>
            <a:ext cx="51435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государственное бюджетное общеобразовательное учреждение  Самарской области средняя общеобразовательная школа № 2 с.Обшаровка Самарской области структурное подразделение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Детский сад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Журавушка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0001-001-Avtor-raboty-uchitel-nachalnykh-klassov-MOU-SOSH-49-g.-Volgograd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79712" y="1285860"/>
            <a:ext cx="5664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воспитанников ответственного отношения к личной безопасности и безопасности окружающих в ОО.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0001-001-Avtor-raboty-uchitel-nachalnykh-klassov-MOU-SOSH-49-g.-Volgograd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571480"/>
            <a:ext cx="60722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младшая группа «Рябинки»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14741" r="4516" b="11551"/>
          <a:stretch/>
        </p:blipFill>
        <p:spPr>
          <a:xfrm>
            <a:off x="2123728" y="1916832"/>
            <a:ext cx="6045357" cy="361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0001-001-Avtor-raboty-uchitel-nachalnykh-klassov-MOU-SOSH-49-g.-Volgogr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7824" y="785794"/>
            <a:ext cx="34563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2 младшая группа «Непоседы»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55126"/>
            <a:ext cx="4420031" cy="2094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0114"/>
          <a:stretch/>
        </p:blipFill>
        <p:spPr>
          <a:xfrm>
            <a:off x="4672640" y="3693278"/>
            <a:ext cx="3378476" cy="1874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6789"/>
          <a:stretch/>
        </p:blipFill>
        <p:spPr>
          <a:xfrm>
            <a:off x="763258" y="3693278"/>
            <a:ext cx="3808742" cy="1950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0001-001-Avtor-raboty-uchitel-nachalnykh-klassov-MOU-SOSH-49-g.-Volgogr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95736" y="571480"/>
            <a:ext cx="38632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Средняя группа «Карамельки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33" y="940812"/>
            <a:ext cx="3707904" cy="2488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/>
          <a:stretch/>
        </p:blipFill>
        <p:spPr>
          <a:xfrm>
            <a:off x="4932040" y="3525487"/>
            <a:ext cx="3477799" cy="2304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 b="6961"/>
          <a:stretch/>
        </p:blipFill>
        <p:spPr>
          <a:xfrm>
            <a:off x="1517032" y="3525487"/>
            <a:ext cx="3398506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0001-001-Avtor-raboty-uchitel-nachalnykh-klassov-MOU-SOSH-49-g.-Volgogr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20688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Старший возраст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3" b="16643"/>
          <a:stretch/>
        </p:blipFill>
        <p:spPr>
          <a:xfrm>
            <a:off x="2339752" y="1451685"/>
            <a:ext cx="3672408" cy="2524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b="10646"/>
          <a:stretch/>
        </p:blipFill>
        <p:spPr>
          <a:xfrm>
            <a:off x="4596295" y="3976275"/>
            <a:ext cx="3419872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0001-001-Avtor-raboty-uchitel-nachalnykh-klassov-MOU-SOSH-49-g.-Volgogra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20688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Старший возраст</a:t>
            </a:r>
            <a:endParaRPr lang="ru-RU" sz="4800" b="1" dirty="0"/>
          </a:p>
        </p:txBody>
      </p:sp>
      <p:pic>
        <p:nvPicPr>
          <p:cNvPr id="6" name="НОД по безопасности СТ.ГР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7" y="1700808"/>
            <a:ext cx="6272254" cy="35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70</Words>
  <Application>Microsoft Office PowerPoint</Application>
  <PresentationFormat>Экран (4:3)</PresentationFormat>
  <Paragraphs>11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43</cp:revision>
  <dcterms:created xsi:type="dcterms:W3CDTF">2017-10-16T14:57:19Z</dcterms:created>
  <dcterms:modified xsi:type="dcterms:W3CDTF">2022-10-04T09:12:58Z</dcterms:modified>
</cp:coreProperties>
</file>