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0"/>
  </p:notesMasterIdLst>
  <p:handoutMasterIdLst>
    <p:handoutMasterId r:id="rId11"/>
  </p:handoutMasterIdLst>
  <p:sldIdLst>
    <p:sldId id="378" r:id="rId2"/>
    <p:sldId id="394" r:id="rId3"/>
    <p:sldId id="409" r:id="rId4"/>
    <p:sldId id="410" r:id="rId5"/>
    <p:sldId id="408" r:id="rId6"/>
    <p:sldId id="406" r:id="rId7"/>
    <p:sldId id="411" r:id="rId8"/>
    <p:sldId id="404" r:id="rId9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F8A"/>
    <a:srgbClr val="4D67C7"/>
    <a:srgbClr val="3751AF"/>
    <a:srgbClr val="233473"/>
    <a:srgbClr val="708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38" autoAdjust="0"/>
  </p:normalViewPr>
  <p:slideViewPr>
    <p:cSldViewPr>
      <p:cViewPr varScale="1">
        <p:scale>
          <a:sx n="102" d="100"/>
          <a:sy n="102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DC5C0-F4B7-4F9D-B391-10A11E10E9A5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E466E-178C-45F0-A845-2A7C9FEB5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576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BEEA3691-B10B-4C6B-8666-7733F650E55A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281BB06D-8F68-429A-A6EA-11F4E852D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3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09.10.2019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pc-samara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96"/>
            <a:ext cx="9144000" cy="6662504"/>
          </a:xfrm>
          <a:prstGeom prst="rect">
            <a:avLst/>
          </a:prstGeom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30395" y="195496"/>
            <a:ext cx="8658771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Министерство образования и науки Самарской области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ГБУ ДПО СО «Региональный социопсихологический центр»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СОЦИАЛЬНО-ПСИХОЛОГИЧЕСКОЕ ТЕСТИРОВАНИЕ ОБУЧАЮЩИХСЯ  В ОБРАЗОВАТЕЛЬНЫХ ОРГАНИЗАЦИЯХ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САМАРСКОЙ ОБЛАСТИ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i="1" dirty="0">
                <a:solidFill>
                  <a:srgbClr val="000000"/>
                </a:solidFill>
              </a:rPr>
              <a:t>Самара 2019 год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76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447328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Нормативная база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764704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глава VI ФЗ Российской Федерации от 7 июня 2013 г. N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подпункт 15.1 пункта 3 статьи 28 Федерального закона от 29.12.2012 №273-ФЗ «Об образовании в Российской Федерации»;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приказ Министерства образования и науки Российской Федерации от 16.06.2014г. №658 «Об утверждении порядка проведения социально-психологического тестирования лиц, обучающихся в образовательных организациях и профессиональных образовательных организациях, так же в образовательных организациях высшего образования»;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приказ от 14.02.2018г. №104 «О внесении изменений в порядок проведения СПТ лиц, обучающихся в ОО, ПОО и ВПО, утвержденный приказом министерства образования и науки Российской Федерации от 16.06.2014г. №658»;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пункт 2.7 протокола заседания Государственного антинаркотического комитета №39 от 24.12.2018г.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письмо Министерства просвещения Российской Федерации от 03.07.2019 №07-4416 «О направлении информации о проведении социально-психологического тестирования в 2019/2020 учебном году»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3204" y="5645968"/>
            <a:ext cx="8229600" cy="303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9600" dirty="0"/>
              <a:t>Цель социально-психологического тестирования: </a:t>
            </a:r>
          </a:p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" y="594928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cs typeface="Times New Roman" pitchFamily="18" charset="0"/>
              </a:rPr>
              <a:t>раннее выявление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немедицинского употребления наркотических средств и психотропных веществ.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7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73216"/>
            <a:ext cx="9144000" cy="14847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Система социально-психологического тестирования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с 2014/2015 учебного года по 2018/2019 учебный год - Методика  «Объективный тест установок» (компьютерное тестирование), участвовали обучающиеся 8-х классов общеобразовательных образовательных организаций и 1 курсы профессиональных образовательных организаций Самарской области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С 2019/2020 учебного года вводиться новая Единая методика социально-психологического тестирования обучающихся для всех субъектов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9389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73216"/>
            <a:ext cx="9144000" cy="14847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Обоснование внесения изменений в проведение  социально-психологического тестирования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/>
              <a:t>Рост преступлений, совершенных несовершеннолетними в сфере незаконного оборота наркотических средств в Самарской области на 112,5% (с 32 до 68), в том числе сбыт - на 158,3% (с 24 до 62)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Увеличение количества несовершеннолетних, отравившихся наркотическими веществами – 10 человек (7 – за 2018 год), в том числе двое с летальным исходом</a:t>
            </a:r>
          </a:p>
          <a:p>
            <a:pPr algn="just">
              <a:lnSpc>
                <a:spcPct val="150000"/>
              </a:lnSpc>
            </a:pPr>
            <a:r>
              <a:rPr lang="ru-RU" sz="2000" dirty="0"/>
              <a:t>Необходимость оказания своевременной адресной профилактической помощи обучающимся «группы риска»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8510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Единая методика СПТ: назначение и область применения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8568952" cy="3985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dirty="0"/>
              <a:t>Единая методика разработана и внедряется по поручению Государственного антинаркотического комитета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dirty="0"/>
              <a:t>ЕМ СПТ-2019 направлена на определение вероятности вовлечения обучающихся в зависимое поведение на основе соотношения факторов риска и факторов защиты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dirty="0"/>
              <a:t>Возрастной диапазон применения: 13-18 лет, 18+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900" dirty="0"/>
              <a:t>Задействованные в тестировании группы обучающихся – с 7 по 11 класс общеобразовательных организаций и все обучающиеся профессиональных образовательных организаций </a:t>
            </a:r>
            <a:r>
              <a:rPr lang="ru-RU" sz="1900" dirty="0" smtClean="0"/>
              <a:t>Самарской области</a:t>
            </a:r>
            <a:endParaRPr lang="ru-RU" sz="1900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73216"/>
            <a:ext cx="9144000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76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73216"/>
            <a:ext cx="9144000" cy="14847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Годовой цикл мероприятий в рамках </a:t>
            </a:r>
            <a:br>
              <a:rPr lang="ru-RU" sz="2400" dirty="0"/>
            </a:br>
            <a:r>
              <a:rPr lang="ru-RU" sz="2400" dirty="0"/>
              <a:t>2019-2020 учебного года </a:t>
            </a:r>
          </a:p>
        </p:txBody>
      </p:sp>
      <p:sp>
        <p:nvSpPr>
          <p:cNvPr id="4" name="Овал 3"/>
          <p:cNvSpPr/>
          <p:nvPr/>
        </p:nvSpPr>
        <p:spPr>
          <a:xfrm>
            <a:off x="243414" y="1772816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61120" y="2420888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04392" y="318562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861120" y="4005064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3414" y="4726540"/>
            <a:ext cx="64807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04785" y="1912186"/>
            <a:ext cx="649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Октябрь</a:t>
            </a:r>
            <a:r>
              <a:rPr lang="ru-RU" sz="2000" dirty="0"/>
              <a:t>: информационно-мотивационная компания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0066" y="2560258"/>
            <a:ext cx="6355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Ноябрь</a:t>
            </a:r>
            <a:r>
              <a:rPr lang="ru-RU" sz="2000" dirty="0"/>
              <a:t>: социально-психологическое тестирование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67470" y="3185620"/>
            <a:ext cx="6853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Декабрь</a:t>
            </a:r>
            <a:r>
              <a:rPr lang="ru-RU" sz="2000" dirty="0"/>
              <a:t>: сбор информации в АНК, решение о контингенте ПМО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0066" y="4144434"/>
            <a:ext cx="7258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Январь-апрель</a:t>
            </a:r>
            <a:r>
              <a:rPr lang="ru-RU" sz="2000" dirty="0"/>
              <a:t>: профилактические медицинские осмотры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3608" y="4865458"/>
            <a:ext cx="6249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Май-июнь</a:t>
            </a:r>
            <a:r>
              <a:rPr lang="ru-RU" sz="2000" dirty="0"/>
              <a:t>: сбор информации, анализ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4285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373216"/>
            <a:ext cx="9144000" cy="14847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План действий в рамках проведения тестирования Единой методикой СПТ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465439"/>
              </p:ext>
            </p:extLst>
          </p:nvPr>
        </p:nvGraphicFramePr>
        <p:xfrm>
          <a:off x="457200" y="1600200"/>
          <a:ext cx="8229600" cy="355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6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05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Сроки</a:t>
                      </a:r>
                      <a:r>
                        <a:rPr lang="ru-RU" baseline="0" dirty="0"/>
                        <a:t> реализации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019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16 октября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направить в Региональный социопсихологический центр сводную информацию по территориальному управлению об ответственных от всех подведомственных образовательных организаций за организацию, проведение и соблюдение конфиденциальности результатов СПТ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69085731"/>
                  </a:ext>
                </a:extLst>
              </a:tr>
              <a:tr h="756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14-25 октября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 разъяснительная компания, получение добровольных информированных согласий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5050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по 29 ноября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ЕМ СПТ 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52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496"/>
            <a:ext cx="9144000" cy="66625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933056"/>
            <a:ext cx="8229600" cy="990600"/>
          </a:xfrm>
        </p:spPr>
        <p:txBody>
          <a:bodyPr/>
          <a:lstStyle/>
          <a:p>
            <a:pPr algn="r"/>
            <a:r>
              <a:rPr lang="ru-RU" dirty="0"/>
              <a:t>Спасибо за внимание!</a:t>
            </a:r>
          </a:p>
        </p:txBody>
      </p:sp>
      <p:sp>
        <p:nvSpPr>
          <p:cNvPr id="4" name="Заголовок 5"/>
          <p:cNvSpPr txBox="1">
            <a:spLocks/>
          </p:cNvSpPr>
          <p:nvPr/>
        </p:nvSpPr>
        <p:spPr>
          <a:xfrm>
            <a:off x="323528" y="537802"/>
            <a:ext cx="4428356" cy="1919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/>
              <a:t>тел/факс: 931-55-15 </a:t>
            </a:r>
            <a:br>
              <a:rPr lang="ru-RU" sz="2800"/>
            </a:br>
            <a:r>
              <a:rPr lang="ru-RU" sz="1200"/>
              <a:t>    </a:t>
            </a:r>
            <a:r>
              <a:rPr lang="ru-RU" sz="2800"/>
              <a:t/>
            </a:r>
            <a:br>
              <a:rPr lang="ru-RU" sz="2800"/>
            </a:br>
            <a:r>
              <a:rPr lang="en-US" sz="2800">
                <a:hlinkClick r:id="rId3"/>
              </a:rPr>
              <a:t>www.rspc-samara.ru</a:t>
            </a:r>
            <a:r>
              <a:rPr lang="ru-RU" sz="2800"/>
              <a:t/>
            </a:r>
            <a:br>
              <a:rPr lang="ru-RU" sz="2800"/>
            </a:br>
            <a:r>
              <a:rPr lang="en-US" sz="1200"/>
              <a:t> </a:t>
            </a:r>
            <a:r>
              <a:rPr lang="ru-RU" sz="1200"/>
              <a:t>   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rspc@samtel.ru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0665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1989</TotalTime>
  <Words>505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Презентация PowerPoint</vt:lpstr>
      <vt:lpstr>Нормативная база</vt:lpstr>
      <vt:lpstr>Система социально-психологического тестирования обучающихся</vt:lpstr>
      <vt:lpstr>Обоснование внесения изменений в проведение  социально-психологического тестирования </vt:lpstr>
      <vt:lpstr>Единая методика СПТ: назначение и область применения</vt:lpstr>
      <vt:lpstr>Годовой цикл мероприятий в рамках  2019-2020 учебного года </vt:lpstr>
      <vt:lpstr>План действий в рамках проведения тестирования Единой методикой СПТ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</dc:title>
  <dc:creator>Клюева Т Н</dc:creator>
  <cp:lastModifiedBy>ччч</cp:lastModifiedBy>
  <cp:revision>198</cp:revision>
  <cp:lastPrinted>2019-06-19T13:37:05Z</cp:lastPrinted>
  <dcterms:created xsi:type="dcterms:W3CDTF">2015-06-15T14:44:22Z</dcterms:created>
  <dcterms:modified xsi:type="dcterms:W3CDTF">2019-10-09T07:43:37Z</dcterms:modified>
</cp:coreProperties>
</file>